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57" r:id="rId4"/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LACKA 32 MM" id="{C4235714-6639-4A65-91C9-B3EE954C4692}">
          <p14:sldIdLst>
            <p14:sldId id="259"/>
          </p14:sldIdLst>
        </p14:section>
        <p14:section name="PLACKA 44 MM" id="{1D488648-B0CA-4554-802F-1AF8D60137BE}">
          <p14:sldIdLst>
            <p14:sldId id="258"/>
          </p14:sldIdLst>
        </p14:section>
        <p14:section name="PLACKA 56 MM" id="{6B245ADF-E422-4F36-9D71-6279F6EFE22D}">
          <p14:sldIdLst>
            <p14:sldId id="257"/>
          </p14:sldIdLst>
        </p14:section>
        <p14:section name="PLACKA 65 MM" id="{133928A0-C748-478B-82FB-B87FDBAB83E0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>
        <p:scale>
          <a:sx n="100" d="100"/>
          <a:sy n="100" d="100"/>
        </p:scale>
        <p:origin x="1341" y="6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0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03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29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43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6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6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19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88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48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77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0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6F725-A1BA-4D07-B484-AD08D0C3850B}" type="datetimeFigureOut">
              <a:rPr lang="cs-CZ" smtClean="0"/>
              <a:t>08.07.2019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B6894-148D-4967-93ED-44ED44557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72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4571906" y="3005837"/>
            <a:ext cx="1548000" cy="154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4769906" y="3203837"/>
            <a:ext cx="1152000" cy="11520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5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4373906" y="2807837"/>
            <a:ext cx="1944000" cy="194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4553906" y="2987837"/>
            <a:ext cx="1584000" cy="15840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36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4157906" y="2591837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4337906" y="2771837"/>
            <a:ext cx="2016000" cy="20160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7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995906" y="2429837"/>
            <a:ext cx="2700000" cy="27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175906" y="2609837"/>
            <a:ext cx="2340000" cy="23400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8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Vlastní</PresentationFormat>
  <Paragraphs>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Světlana Hrabinová</dc:creator>
  <cp:lastModifiedBy>Světlana Hrabinová</cp:lastModifiedBy>
  <cp:revision>2</cp:revision>
  <dcterms:created xsi:type="dcterms:W3CDTF">2019-07-08T15:56:19Z</dcterms:created>
  <dcterms:modified xsi:type="dcterms:W3CDTF">2019-07-08T16:05:40Z</dcterms:modified>
</cp:coreProperties>
</file>